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microsoft.com/office/2016/11/relationships/changesInfo" Target="changesInfos/changesInfo1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viewProps" Target="viewProps.xml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Fonseca" userId="b97500699d8ec50b" providerId="LiveId" clId="{BAE27533-FFFE-5F43-8411-D6832FE1CAEE}"/>
    <pc:docChg chg="custSel modSld">
      <pc:chgData name="Rafael Fonseca" userId="b97500699d8ec50b" providerId="LiveId" clId="{BAE27533-FFFE-5F43-8411-D6832FE1CAEE}" dt="2021-05-20T17:03:18.699" v="8345" actId="20577"/>
      <pc:docMkLst>
        <pc:docMk/>
      </pc:docMkLst>
      <pc:sldChg chg="modSp">
        <pc:chgData name="Rafael Fonseca" userId="b97500699d8ec50b" providerId="LiveId" clId="{BAE27533-FFFE-5F43-8411-D6832FE1CAEE}" dt="2021-05-20T15:22:14.273" v="155" actId="20577"/>
        <pc:sldMkLst>
          <pc:docMk/>
          <pc:sldMk cId="2826854417" sldId="256"/>
        </pc:sldMkLst>
        <pc:spChg chg="mod">
          <ac:chgData name="Rafael Fonseca" userId="b97500699d8ec50b" providerId="LiveId" clId="{BAE27533-FFFE-5F43-8411-D6832FE1CAEE}" dt="2021-05-20T15:21:33.128" v="99" actId="20577"/>
          <ac:spMkLst>
            <pc:docMk/>
            <pc:sldMk cId="2826854417" sldId="256"/>
            <ac:spMk id="2" creationId="{0C9EA4A3-B0A2-904C-9FBC-B5065CDB7626}"/>
          </ac:spMkLst>
        </pc:spChg>
        <pc:spChg chg="mod">
          <ac:chgData name="Rafael Fonseca" userId="b97500699d8ec50b" providerId="LiveId" clId="{BAE27533-FFFE-5F43-8411-D6832FE1CAEE}" dt="2021-05-20T15:22:14.273" v="155" actId="20577"/>
          <ac:spMkLst>
            <pc:docMk/>
            <pc:sldMk cId="2826854417" sldId="256"/>
            <ac:spMk id="3" creationId="{CB4A6DDF-801A-0E4E-8ECF-22AEA4ACCBFA}"/>
          </ac:spMkLst>
        </pc:spChg>
      </pc:sldChg>
      <pc:sldChg chg="modSp">
        <pc:chgData name="Rafael Fonseca" userId="b97500699d8ec50b" providerId="LiveId" clId="{BAE27533-FFFE-5F43-8411-D6832FE1CAEE}" dt="2021-05-20T15:30:31.215" v="622" actId="20577"/>
        <pc:sldMkLst>
          <pc:docMk/>
          <pc:sldMk cId="2616761998" sldId="257"/>
        </pc:sldMkLst>
        <pc:spChg chg="mod">
          <ac:chgData name="Rafael Fonseca" userId="b97500699d8ec50b" providerId="LiveId" clId="{BAE27533-FFFE-5F43-8411-D6832FE1CAEE}" dt="2021-05-20T15:23:24.002" v="188" actId="20577"/>
          <ac:spMkLst>
            <pc:docMk/>
            <pc:sldMk cId="2616761998" sldId="257"/>
            <ac:spMk id="2" creationId="{59E0DC6A-AC31-014A-9BF1-4EF1BB2AF9C3}"/>
          </ac:spMkLst>
        </pc:spChg>
        <pc:spChg chg="mod">
          <ac:chgData name="Rafael Fonseca" userId="b97500699d8ec50b" providerId="LiveId" clId="{BAE27533-FFFE-5F43-8411-D6832FE1CAEE}" dt="2021-05-20T15:30:31.215" v="622" actId="20577"/>
          <ac:spMkLst>
            <pc:docMk/>
            <pc:sldMk cId="2616761998" sldId="257"/>
            <ac:spMk id="3" creationId="{E7B6F837-E626-0649-BEDB-4CFC4A187A21}"/>
          </ac:spMkLst>
        </pc:spChg>
      </pc:sldChg>
      <pc:sldChg chg="modSp">
        <pc:chgData name="Rafael Fonseca" userId="b97500699d8ec50b" providerId="LiveId" clId="{BAE27533-FFFE-5F43-8411-D6832FE1CAEE}" dt="2021-05-20T15:33:53.989" v="904" actId="20577"/>
        <pc:sldMkLst>
          <pc:docMk/>
          <pc:sldMk cId="3001729824" sldId="258"/>
        </pc:sldMkLst>
        <pc:spChg chg="mod">
          <ac:chgData name="Rafael Fonseca" userId="b97500699d8ec50b" providerId="LiveId" clId="{BAE27533-FFFE-5F43-8411-D6832FE1CAEE}" dt="2021-05-20T15:33:53.989" v="904" actId="20577"/>
          <ac:spMkLst>
            <pc:docMk/>
            <pc:sldMk cId="3001729824" sldId="258"/>
            <ac:spMk id="2" creationId="{D5CE5C8E-549C-3745-89AE-C8EF9D4F9666}"/>
          </ac:spMkLst>
        </pc:spChg>
        <pc:spChg chg="mod">
          <ac:chgData name="Rafael Fonseca" userId="b97500699d8ec50b" providerId="LiveId" clId="{BAE27533-FFFE-5F43-8411-D6832FE1CAEE}" dt="2021-05-20T15:33:15.334" v="902" actId="20577"/>
          <ac:spMkLst>
            <pc:docMk/>
            <pc:sldMk cId="3001729824" sldId="258"/>
            <ac:spMk id="3" creationId="{CF884598-D0A2-6340-AEAC-FE69490C42A2}"/>
          </ac:spMkLst>
        </pc:spChg>
      </pc:sldChg>
      <pc:sldChg chg="modSp">
        <pc:chgData name="Rafael Fonseca" userId="b97500699d8ec50b" providerId="LiveId" clId="{BAE27533-FFFE-5F43-8411-D6832FE1CAEE}" dt="2021-05-20T15:39:02.060" v="1286" actId="20577"/>
        <pc:sldMkLst>
          <pc:docMk/>
          <pc:sldMk cId="370608265" sldId="259"/>
        </pc:sldMkLst>
        <pc:spChg chg="mod">
          <ac:chgData name="Rafael Fonseca" userId="b97500699d8ec50b" providerId="LiveId" clId="{BAE27533-FFFE-5F43-8411-D6832FE1CAEE}" dt="2021-05-20T15:34:37.396" v="966" actId="5793"/>
          <ac:spMkLst>
            <pc:docMk/>
            <pc:sldMk cId="370608265" sldId="259"/>
            <ac:spMk id="2" creationId="{A17F7EE6-B0C4-5841-A7DC-26675885F4F1}"/>
          </ac:spMkLst>
        </pc:spChg>
        <pc:spChg chg="mod">
          <ac:chgData name="Rafael Fonseca" userId="b97500699d8ec50b" providerId="LiveId" clId="{BAE27533-FFFE-5F43-8411-D6832FE1CAEE}" dt="2021-05-20T15:39:02.060" v="1286" actId="20577"/>
          <ac:spMkLst>
            <pc:docMk/>
            <pc:sldMk cId="370608265" sldId="259"/>
            <ac:spMk id="3" creationId="{7712ABDE-C78A-CB4A-A89F-1467A89D8CA3}"/>
          </ac:spMkLst>
        </pc:spChg>
      </pc:sldChg>
      <pc:sldChg chg="modSp">
        <pc:chgData name="Rafael Fonseca" userId="b97500699d8ec50b" providerId="LiveId" clId="{BAE27533-FFFE-5F43-8411-D6832FE1CAEE}" dt="2021-05-20T15:42:58.280" v="1633" actId="20577"/>
        <pc:sldMkLst>
          <pc:docMk/>
          <pc:sldMk cId="2757961408" sldId="260"/>
        </pc:sldMkLst>
        <pc:spChg chg="mod">
          <ac:chgData name="Rafael Fonseca" userId="b97500699d8ec50b" providerId="LiveId" clId="{BAE27533-FFFE-5F43-8411-D6832FE1CAEE}" dt="2021-05-20T15:39:39.885" v="1320" actId="20577"/>
          <ac:spMkLst>
            <pc:docMk/>
            <pc:sldMk cId="2757961408" sldId="260"/>
            <ac:spMk id="2" creationId="{AE8C6F00-C219-4043-BC30-50662D49151C}"/>
          </ac:spMkLst>
        </pc:spChg>
        <pc:spChg chg="mod">
          <ac:chgData name="Rafael Fonseca" userId="b97500699d8ec50b" providerId="LiveId" clId="{BAE27533-FFFE-5F43-8411-D6832FE1CAEE}" dt="2021-05-20T15:42:58.280" v="1633" actId="20577"/>
          <ac:spMkLst>
            <pc:docMk/>
            <pc:sldMk cId="2757961408" sldId="260"/>
            <ac:spMk id="3" creationId="{DDFCC21B-44AD-5342-BF6D-EF84B57D0A5D}"/>
          </ac:spMkLst>
        </pc:spChg>
      </pc:sldChg>
      <pc:sldChg chg="modSp">
        <pc:chgData name="Rafael Fonseca" userId="b97500699d8ec50b" providerId="LiveId" clId="{BAE27533-FFFE-5F43-8411-D6832FE1CAEE}" dt="2021-05-20T16:11:10.122" v="4137" actId="5793"/>
        <pc:sldMkLst>
          <pc:docMk/>
          <pc:sldMk cId="817627193" sldId="261"/>
        </pc:sldMkLst>
        <pc:spChg chg="mod">
          <ac:chgData name="Rafael Fonseca" userId="b97500699d8ec50b" providerId="LiveId" clId="{BAE27533-FFFE-5F43-8411-D6832FE1CAEE}" dt="2021-05-20T16:11:10.122" v="4137" actId="5793"/>
          <ac:spMkLst>
            <pc:docMk/>
            <pc:sldMk cId="817627193" sldId="261"/>
            <ac:spMk id="2" creationId="{83CA209F-406B-E14C-A20D-5C14CFE85393}"/>
          </ac:spMkLst>
        </pc:spChg>
        <pc:spChg chg="mod">
          <ac:chgData name="Rafael Fonseca" userId="b97500699d8ec50b" providerId="LiveId" clId="{BAE27533-FFFE-5F43-8411-D6832FE1CAEE}" dt="2021-05-20T15:47:44.198" v="2165" actId="20577"/>
          <ac:spMkLst>
            <pc:docMk/>
            <pc:sldMk cId="817627193" sldId="261"/>
            <ac:spMk id="3" creationId="{F6452252-7B81-CB44-93C1-803E6CF51010}"/>
          </ac:spMkLst>
        </pc:spChg>
      </pc:sldChg>
      <pc:sldChg chg="modSp">
        <pc:chgData name="Rafael Fonseca" userId="b97500699d8ec50b" providerId="LiveId" clId="{BAE27533-FFFE-5F43-8411-D6832FE1CAEE}" dt="2021-05-20T15:52:28.074" v="2696" actId="20577"/>
        <pc:sldMkLst>
          <pc:docMk/>
          <pc:sldMk cId="2385338239" sldId="262"/>
        </pc:sldMkLst>
        <pc:spChg chg="mod">
          <ac:chgData name="Rafael Fonseca" userId="b97500699d8ec50b" providerId="LiveId" clId="{BAE27533-FFFE-5F43-8411-D6832FE1CAEE}" dt="2021-05-20T15:49:02.380" v="2212" actId="20577"/>
          <ac:spMkLst>
            <pc:docMk/>
            <pc:sldMk cId="2385338239" sldId="262"/>
            <ac:spMk id="2" creationId="{C21ABD2F-DD89-564E-B6AE-451F7D37B993}"/>
          </ac:spMkLst>
        </pc:spChg>
        <pc:spChg chg="mod">
          <ac:chgData name="Rafael Fonseca" userId="b97500699d8ec50b" providerId="LiveId" clId="{BAE27533-FFFE-5F43-8411-D6832FE1CAEE}" dt="2021-05-20T15:52:28.074" v="2696" actId="20577"/>
          <ac:spMkLst>
            <pc:docMk/>
            <pc:sldMk cId="2385338239" sldId="262"/>
            <ac:spMk id="3" creationId="{7A37713A-FD8B-BF4D-B169-048427A8CFF1}"/>
          </ac:spMkLst>
        </pc:spChg>
      </pc:sldChg>
      <pc:sldChg chg="modSp">
        <pc:chgData name="Rafael Fonseca" userId="b97500699d8ec50b" providerId="LiveId" clId="{BAE27533-FFFE-5F43-8411-D6832FE1CAEE}" dt="2021-05-20T15:56:41.292" v="2990" actId="20577"/>
        <pc:sldMkLst>
          <pc:docMk/>
          <pc:sldMk cId="3953784045" sldId="263"/>
        </pc:sldMkLst>
        <pc:spChg chg="mod">
          <ac:chgData name="Rafael Fonseca" userId="b97500699d8ec50b" providerId="LiveId" clId="{BAE27533-FFFE-5F43-8411-D6832FE1CAEE}" dt="2021-05-20T15:54:15.162" v="2749" actId="20577"/>
          <ac:spMkLst>
            <pc:docMk/>
            <pc:sldMk cId="3953784045" sldId="263"/>
            <ac:spMk id="2" creationId="{F9F18D27-76BE-B449-8550-485302C68021}"/>
          </ac:spMkLst>
        </pc:spChg>
        <pc:spChg chg="mod">
          <ac:chgData name="Rafael Fonseca" userId="b97500699d8ec50b" providerId="LiveId" clId="{BAE27533-FFFE-5F43-8411-D6832FE1CAEE}" dt="2021-05-20T15:56:41.292" v="2990" actId="20577"/>
          <ac:spMkLst>
            <pc:docMk/>
            <pc:sldMk cId="3953784045" sldId="263"/>
            <ac:spMk id="3" creationId="{B4CC7FAA-1995-AF47-B7E1-A8D25FBB19E9}"/>
          </ac:spMkLst>
        </pc:spChg>
      </pc:sldChg>
      <pc:sldChg chg="modSp">
        <pc:chgData name="Rafael Fonseca" userId="b97500699d8ec50b" providerId="LiveId" clId="{BAE27533-FFFE-5F43-8411-D6832FE1CAEE}" dt="2021-05-20T16:01:50.067" v="3373" actId="20577"/>
        <pc:sldMkLst>
          <pc:docMk/>
          <pc:sldMk cId="1697786654" sldId="264"/>
        </pc:sldMkLst>
        <pc:spChg chg="mod">
          <ac:chgData name="Rafael Fonseca" userId="b97500699d8ec50b" providerId="LiveId" clId="{BAE27533-FFFE-5F43-8411-D6832FE1CAEE}" dt="2021-05-20T15:58:02.832" v="3062" actId="20577"/>
          <ac:spMkLst>
            <pc:docMk/>
            <pc:sldMk cId="1697786654" sldId="264"/>
            <ac:spMk id="2" creationId="{525FA1E7-09A5-A74F-A30F-9BA77D576296}"/>
          </ac:spMkLst>
        </pc:spChg>
        <pc:spChg chg="mod">
          <ac:chgData name="Rafael Fonseca" userId="b97500699d8ec50b" providerId="LiveId" clId="{BAE27533-FFFE-5F43-8411-D6832FE1CAEE}" dt="2021-05-20T16:01:50.067" v="3373" actId="20577"/>
          <ac:spMkLst>
            <pc:docMk/>
            <pc:sldMk cId="1697786654" sldId="264"/>
            <ac:spMk id="3" creationId="{FFD791D2-3A59-8647-A39D-15D1450B1371}"/>
          </ac:spMkLst>
        </pc:spChg>
      </pc:sldChg>
      <pc:sldChg chg="modSp">
        <pc:chgData name="Rafael Fonseca" userId="b97500699d8ec50b" providerId="LiveId" clId="{BAE27533-FFFE-5F43-8411-D6832FE1CAEE}" dt="2021-05-20T16:10:27.537" v="4122" actId="20577"/>
        <pc:sldMkLst>
          <pc:docMk/>
          <pc:sldMk cId="895944690" sldId="265"/>
        </pc:sldMkLst>
        <pc:spChg chg="mod">
          <ac:chgData name="Rafael Fonseca" userId="b97500699d8ec50b" providerId="LiveId" clId="{BAE27533-FFFE-5F43-8411-D6832FE1CAEE}" dt="2021-05-20T16:09:00.401" v="4000" actId="20577"/>
          <ac:spMkLst>
            <pc:docMk/>
            <pc:sldMk cId="895944690" sldId="265"/>
            <ac:spMk id="2" creationId="{65F350C9-B468-7D41-9DCA-647A440A3E74}"/>
          </ac:spMkLst>
        </pc:spChg>
        <pc:spChg chg="mod">
          <ac:chgData name="Rafael Fonseca" userId="b97500699d8ec50b" providerId="LiveId" clId="{BAE27533-FFFE-5F43-8411-D6832FE1CAEE}" dt="2021-05-20T16:10:27.537" v="4122" actId="20577"/>
          <ac:spMkLst>
            <pc:docMk/>
            <pc:sldMk cId="895944690" sldId="265"/>
            <ac:spMk id="3" creationId="{D13D5BE1-17F5-C945-9DCD-FB4CDAB5B3E2}"/>
          </ac:spMkLst>
        </pc:spChg>
      </pc:sldChg>
      <pc:sldChg chg="modSp">
        <pc:chgData name="Rafael Fonseca" userId="b97500699d8ec50b" providerId="LiveId" clId="{BAE27533-FFFE-5F43-8411-D6832FE1CAEE}" dt="2021-05-20T16:18:18.290" v="4515" actId="20577"/>
        <pc:sldMkLst>
          <pc:docMk/>
          <pc:sldMk cId="203073183" sldId="266"/>
        </pc:sldMkLst>
        <pc:spChg chg="mod">
          <ac:chgData name="Rafael Fonseca" userId="b97500699d8ec50b" providerId="LiveId" clId="{BAE27533-FFFE-5F43-8411-D6832FE1CAEE}" dt="2021-05-20T16:14:31.108" v="4407" actId="20577"/>
          <ac:spMkLst>
            <pc:docMk/>
            <pc:sldMk cId="203073183" sldId="266"/>
            <ac:spMk id="2" creationId="{5868D9CC-7E4B-DA40-8B23-EC3F3FB3A301}"/>
          </ac:spMkLst>
        </pc:spChg>
        <pc:spChg chg="mod">
          <ac:chgData name="Rafael Fonseca" userId="b97500699d8ec50b" providerId="LiveId" clId="{BAE27533-FFFE-5F43-8411-D6832FE1CAEE}" dt="2021-05-20T16:18:18.290" v="4515" actId="20577"/>
          <ac:spMkLst>
            <pc:docMk/>
            <pc:sldMk cId="203073183" sldId="266"/>
            <ac:spMk id="3" creationId="{F6B4B9B7-85C8-0241-8F87-3FE5674001AB}"/>
          </ac:spMkLst>
        </pc:spChg>
      </pc:sldChg>
      <pc:sldChg chg="modSp">
        <pc:chgData name="Rafael Fonseca" userId="b97500699d8ec50b" providerId="LiveId" clId="{BAE27533-FFFE-5F43-8411-D6832FE1CAEE}" dt="2021-05-20T16:27:17.973" v="5200" actId="20577"/>
        <pc:sldMkLst>
          <pc:docMk/>
          <pc:sldMk cId="3312107807" sldId="267"/>
        </pc:sldMkLst>
        <pc:spChg chg="mod">
          <ac:chgData name="Rafael Fonseca" userId="b97500699d8ec50b" providerId="LiveId" clId="{BAE27533-FFFE-5F43-8411-D6832FE1CAEE}" dt="2021-05-20T16:20:17.210" v="4607" actId="20577"/>
          <ac:spMkLst>
            <pc:docMk/>
            <pc:sldMk cId="3312107807" sldId="267"/>
            <ac:spMk id="2" creationId="{5E1755E3-3FB5-0B4E-829B-5278DAE93554}"/>
          </ac:spMkLst>
        </pc:spChg>
        <pc:spChg chg="mod">
          <ac:chgData name="Rafael Fonseca" userId="b97500699d8ec50b" providerId="LiveId" clId="{BAE27533-FFFE-5F43-8411-D6832FE1CAEE}" dt="2021-05-20T16:27:17.973" v="5200" actId="20577"/>
          <ac:spMkLst>
            <pc:docMk/>
            <pc:sldMk cId="3312107807" sldId="267"/>
            <ac:spMk id="3" creationId="{980E4395-13DA-FC49-A3F7-54D62102B634}"/>
          </ac:spMkLst>
        </pc:spChg>
      </pc:sldChg>
      <pc:sldChg chg="modSp">
        <pc:chgData name="Rafael Fonseca" userId="b97500699d8ec50b" providerId="LiveId" clId="{BAE27533-FFFE-5F43-8411-D6832FE1CAEE}" dt="2021-05-20T16:28:43.987" v="5208" actId="22"/>
        <pc:sldMkLst>
          <pc:docMk/>
          <pc:sldMk cId="1777695880" sldId="268"/>
        </pc:sldMkLst>
        <pc:spChg chg="mod">
          <ac:chgData name="Rafael Fonseca" userId="b97500699d8ec50b" providerId="LiveId" clId="{BAE27533-FFFE-5F43-8411-D6832FE1CAEE}" dt="2021-05-20T16:28:43.987" v="5208" actId="22"/>
          <ac:spMkLst>
            <pc:docMk/>
            <pc:sldMk cId="1777695880" sldId="268"/>
            <ac:spMk id="2" creationId="{4F8B8E2D-0A39-A04F-A591-C6131A81D405}"/>
          </ac:spMkLst>
        </pc:spChg>
        <pc:spChg chg="mod">
          <ac:chgData name="Rafael Fonseca" userId="b97500699d8ec50b" providerId="LiveId" clId="{BAE27533-FFFE-5F43-8411-D6832FE1CAEE}" dt="2021-05-20T16:27:52.368" v="5207" actId="20577"/>
          <ac:spMkLst>
            <pc:docMk/>
            <pc:sldMk cId="1777695880" sldId="268"/>
            <ac:spMk id="3" creationId="{E71DDE1F-2F49-8A45-AB59-135532886831}"/>
          </ac:spMkLst>
        </pc:spChg>
      </pc:sldChg>
      <pc:sldChg chg="modSp">
        <pc:chgData name="Rafael Fonseca" userId="b97500699d8ec50b" providerId="LiveId" clId="{BAE27533-FFFE-5F43-8411-D6832FE1CAEE}" dt="2021-05-20T16:33:14.985" v="5586" actId="20577"/>
        <pc:sldMkLst>
          <pc:docMk/>
          <pc:sldMk cId="414100568" sldId="269"/>
        </pc:sldMkLst>
        <pc:spChg chg="mod">
          <ac:chgData name="Rafael Fonseca" userId="b97500699d8ec50b" providerId="LiveId" clId="{BAE27533-FFFE-5F43-8411-D6832FE1CAEE}" dt="2021-05-20T16:29:49.770" v="5247" actId="20577"/>
          <ac:spMkLst>
            <pc:docMk/>
            <pc:sldMk cId="414100568" sldId="269"/>
            <ac:spMk id="2" creationId="{1442BE0F-D3B3-AC42-B2C4-4FCCA3A91793}"/>
          </ac:spMkLst>
        </pc:spChg>
        <pc:spChg chg="mod">
          <ac:chgData name="Rafael Fonseca" userId="b97500699d8ec50b" providerId="LiveId" clId="{BAE27533-FFFE-5F43-8411-D6832FE1CAEE}" dt="2021-05-20T16:33:14.985" v="5586" actId="20577"/>
          <ac:spMkLst>
            <pc:docMk/>
            <pc:sldMk cId="414100568" sldId="269"/>
            <ac:spMk id="3" creationId="{7288EF1C-5549-824E-9006-5FA030C050B3}"/>
          </ac:spMkLst>
        </pc:spChg>
      </pc:sldChg>
      <pc:sldChg chg="modSp">
        <pc:chgData name="Rafael Fonseca" userId="b97500699d8ec50b" providerId="LiveId" clId="{BAE27533-FFFE-5F43-8411-D6832FE1CAEE}" dt="2021-05-20T16:52:03.873" v="7162" actId="20577"/>
        <pc:sldMkLst>
          <pc:docMk/>
          <pc:sldMk cId="3622929048" sldId="270"/>
        </pc:sldMkLst>
        <pc:spChg chg="mod">
          <ac:chgData name="Rafael Fonseca" userId="b97500699d8ec50b" providerId="LiveId" clId="{BAE27533-FFFE-5F43-8411-D6832FE1CAEE}" dt="2021-05-20T16:52:03.873" v="7162" actId="20577"/>
          <ac:spMkLst>
            <pc:docMk/>
            <pc:sldMk cId="3622929048" sldId="270"/>
            <ac:spMk id="2" creationId="{BD24FB62-D5D6-5147-86DB-5EF5293B5728}"/>
          </ac:spMkLst>
        </pc:spChg>
        <pc:spChg chg="mod">
          <ac:chgData name="Rafael Fonseca" userId="b97500699d8ec50b" providerId="LiveId" clId="{BAE27533-FFFE-5F43-8411-D6832FE1CAEE}" dt="2021-05-20T16:38:35.037" v="6044" actId="20577"/>
          <ac:spMkLst>
            <pc:docMk/>
            <pc:sldMk cId="3622929048" sldId="270"/>
            <ac:spMk id="3" creationId="{98917455-A9C9-F544-895A-7CEF9222CE53}"/>
          </ac:spMkLst>
        </pc:spChg>
      </pc:sldChg>
      <pc:sldChg chg="modSp">
        <pc:chgData name="Rafael Fonseca" userId="b97500699d8ec50b" providerId="LiveId" clId="{BAE27533-FFFE-5F43-8411-D6832FE1CAEE}" dt="2021-05-20T16:51:53.438" v="7161" actId="20577"/>
        <pc:sldMkLst>
          <pc:docMk/>
          <pc:sldMk cId="2975482967" sldId="271"/>
        </pc:sldMkLst>
        <pc:spChg chg="mod">
          <ac:chgData name="Rafael Fonseca" userId="b97500699d8ec50b" providerId="LiveId" clId="{BAE27533-FFFE-5F43-8411-D6832FE1CAEE}" dt="2021-05-20T16:51:53.438" v="7161" actId="20577"/>
          <ac:spMkLst>
            <pc:docMk/>
            <pc:sldMk cId="2975482967" sldId="271"/>
            <ac:spMk id="2" creationId="{C472B42A-947F-2549-93AB-77BD9AAC9327}"/>
          </ac:spMkLst>
        </pc:spChg>
        <pc:spChg chg="mod">
          <ac:chgData name="Rafael Fonseca" userId="b97500699d8ec50b" providerId="LiveId" clId="{BAE27533-FFFE-5F43-8411-D6832FE1CAEE}" dt="2021-05-20T16:45:09.024" v="6629" actId="20577"/>
          <ac:spMkLst>
            <pc:docMk/>
            <pc:sldMk cId="2975482967" sldId="271"/>
            <ac:spMk id="3" creationId="{E367BE04-3B7E-4548-98FC-20724C0DC4BB}"/>
          </ac:spMkLst>
        </pc:spChg>
      </pc:sldChg>
      <pc:sldChg chg="modSp">
        <pc:chgData name="Rafael Fonseca" userId="b97500699d8ec50b" providerId="LiveId" clId="{BAE27533-FFFE-5F43-8411-D6832FE1CAEE}" dt="2021-05-20T16:52:48.753" v="7176" actId="20577"/>
        <pc:sldMkLst>
          <pc:docMk/>
          <pc:sldMk cId="2476295952" sldId="272"/>
        </pc:sldMkLst>
        <pc:spChg chg="mod">
          <ac:chgData name="Rafael Fonseca" userId="b97500699d8ec50b" providerId="LiveId" clId="{BAE27533-FFFE-5F43-8411-D6832FE1CAEE}" dt="2021-05-20T16:46:29.301" v="6688" actId="20577"/>
          <ac:spMkLst>
            <pc:docMk/>
            <pc:sldMk cId="2476295952" sldId="272"/>
            <ac:spMk id="2" creationId="{71E9BB33-8EC8-044E-84B9-C0E56F9944EB}"/>
          </ac:spMkLst>
        </pc:spChg>
        <pc:spChg chg="mod">
          <ac:chgData name="Rafael Fonseca" userId="b97500699d8ec50b" providerId="LiveId" clId="{BAE27533-FFFE-5F43-8411-D6832FE1CAEE}" dt="2021-05-20T16:52:48.753" v="7176" actId="20577"/>
          <ac:spMkLst>
            <pc:docMk/>
            <pc:sldMk cId="2476295952" sldId="272"/>
            <ac:spMk id="3" creationId="{56C09150-BB12-1D4E-BA44-5047931C2A28}"/>
          </ac:spMkLst>
        </pc:spChg>
      </pc:sldChg>
      <pc:sldChg chg="modSp">
        <pc:chgData name="Rafael Fonseca" userId="b97500699d8ec50b" providerId="LiveId" clId="{BAE27533-FFFE-5F43-8411-D6832FE1CAEE}" dt="2021-05-20T17:00:55.158" v="8047" actId="20577"/>
        <pc:sldMkLst>
          <pc:docMk/>
          <pc:sldMk cId="1426674682" sldId="273"/>
        </pc:sldMkLst>
        <pc:spChg chg="mod">
          <ac:chgData name="Rafael Fonseca" userId="b97500699d8ec50b" providerId="LiveId" clId="{BAE27533-FFFE-5F43-8411-D6832FE1CAEE}" dt="2021-05-20T16:53:51.464" v="7244" actId="20577"/>
          <ac:spMkLst>
            <pc:docMk/>
            <pc:sldMk cId="1426674682" sldId="273"/>
            <ac:spMk id="2" creationId="{BB579DE4-5E28-AC41-AACC-4B0CD7CE2B71}"/>
          </ac:spMkLst>
        </pc:spChg>
        <pc:spChg chg="mod">
          <ac:chgData name="Rafael Fonseca" userId="b97500699d8ec50b" providerId="LiveId" clId="{BAE27533-FFFE-5F43-8411-D6832FE1CAEE}" dt="2021-05-20T17:00:55.158" v="8047" actId="20577"/>
          <ac:spMkLst>
            <pc:docMk/>
            <pc:sldMk cId="1426674682" sldId="273"/>
            <ac:spMk id="3" creationId="{800F676C-312A-7741-AA51-E364BC850082}"/>
          </ac:spMkLst>
        </pc:spChg>
      </pc:sldChg>
      <pc:sldChg chg="modSp">
        <pc:chgData name="Rafael Fonseca" userId="b97500699d8ec50b" providerId="LiveId" clId="{BAE27533-FFFE-5F43-8411-D6832FE1CAEE}" dt="2021-05-20T17:03:18.699" v="8345" actId="20577"/>
        <pc:sldMkLst>
          <pc:docMk/>
          <pc:sldMk cId="3138505563" sldId="274"/>
        </pc:sldMkLst>
        <pc:spChg chg="mod">
          <ac:chgData name="Rafael Fonseca" userId="b97500699d8ec50b" providerId="LiveId" clId="{BAE27533-FFFE-5F43-8411-D6832FE1CAEE}" dt="2021-05-20T17:01:18.912" v="8048" actId="22"/>
          <ac:spMkLst>
            <pc:docMk/>
            <pc:sldMk cId="3138505563" sldId="274"/>
            <ac:spMk id="2" creationId="{2C081564-BC23-4344-9CC4-E813D44E84BC}"/>
          </ac:spMkLst>
        </pc:spChg>
        <pc:spChg chg="mod">
          <ac:chgData name="Rafael Fonseca" userId="b97500699d8ec50b" providerId="LiveId" clId="{BAE27533-FFFE-5F43-8411-D6832FE1CAEE}" dt="2021-05-20T17:03:18.699" v="8345" actId="20577"/>
          <ac:spMkLst>
            <pc:docMk/>
            <pc:sldMk cId="3138505563" sldId="274"/>
            <ac:spMk id="3" creationId="{CE76411F-0720-3240-9E43-30A7438C9EE2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D2E4-3F97-E24E-894A-E377143B1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3CF177-5EEB-0945-A012-85856585A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9F72F-3E2E-B542-8470-541DB22E1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E0050-F63D-A645-83B9-3E0359867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C3321-82F9-6A44-B339-769FD7FE0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719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40E45-E809-174C-8C61-2F2AE2D0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DC715B-EACD-784F-B8C1-66BA679AF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CF063-62B2-2941-8CFB-C5B2186B1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86C95-F8F1-2145-9205-9ECDD5F0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01D6D-C56A-4247-BBFD-4289F6962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7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6458E5-F93A-7C46-A108-A8F8354B8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54CE92-44C8-7849-9EA9-2DBD29ECC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F299C-5F76-6D4E-95E1-D338832CE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05A2E-975C-6C43-920A-9DFE18F19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1F444-AB88-644F-8793-86DBCBD3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7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0FEDB-A833-8A44-AED9-76765935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F6CF-8A2A-7E40-B47C-239178B28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492F4-815C-244E-AC96-747F07AD7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5B504-ED83-9946-AC14-751966FDC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C7CF4-56B0-324A-BDBA-73107135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7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CF1B3-20C4-F646-BC2C-1CC92B90D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F1458-E9C0-3A41-891F-C9A467D3E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EAD4A-B85C-C24E-AEC5-88127DA88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C60EC-11BF-2847-A991-E56F986A5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1C4DB-98A0-614B-B891-BF87C175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80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D14EF-633D-F745-B4C1-86C36D755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130BF-50EB-B448-A6C0-65B2880B9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67461-02AF-3446-8520-7A11B6E76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7F584-6AB6-464B-B9EA-47BDF7718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BA4F5-8260-3A45-AE9D-845E93C02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B705-2A80-794D-ADE1-08C955F6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8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DF08-D5A8-5A48-928B-E395D0576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C60DC-8A27-C743-BF7E-4F9194204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3D58A-C11A-ED46-8D7F-9DD68032E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8A4458-DABD-ED41-A9EA-3DFAFCBED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FEE235-8C7F-8740-A024-FD8F78F63D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681F9-47C9-CF45-9F32-2A570FBB5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4C97-65EF-FE42-A6A8-32623C4B0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F3FF60-53BC-1848-A042-1EE0AEB14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538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B728-3B0C-DD45-9B08-7024CA637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43709F-B5F0-CA4C-8ECD-A1931B1D8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53BC-C144-5E44-A676-1E14F3802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F4311A-97B0-1641-A06B-59B7253AC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995F50-4076-7641-9921-CA9820EE3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CA10E6-2482-354C-92BF-9997E3BC6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276B2-56B7-DC41-AF84-35BD56B26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3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16D0-50CC-AB4D-95D9-8EF746AC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B5029-336F-534A-BBC2-EF74C615F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A27088-44FB-C540-8345-2CB6169AE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5C30B-BE3F-7F46-88EB-B02EBC63F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BCE5B-C4FA-114D-9E10-0B9B9722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041A3-C290-CE40-B4F3-560F4AAF1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8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144BA-F492-D04C-A99A-358783331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0614D8-C9AE-1441-B645-B4AEF53C36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57237-107A-7348-A93B-30EB98F9C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3BE22-E62A-0A49-B637-D29283DB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AD749-DD3C-8F42-B38D-994FCD0D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9C39F-1A04-FA4F-8C41-493CA4C52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02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1C8008-CC78-7D43-8E50-35E0B9045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674CB-3460-0140-8EC3-BA2499137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3764B-8999-1743-9EC2-6BFA9564AF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46B7-1046-3A4F-96AA-8C4ABEA2C6C9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8E3F5-CC9B-F940-9341-D38935B47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2FA1B-8480-E44A-8913-508A45D86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50408-4BD6-F041-8766-9B7056257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540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4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4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4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4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 /><Relationship Id="rId1" Type="http://schemas.openxmlformats.org/officeDocument/2006/relationships/slideLayout" Target="../slideLayouts/slideLayout4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4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4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EA4A3-B0A2-904C-9FBC-B5065CDB76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A Evolução Do Hardware Em Tecnologia Da Informação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4A6DDF-801A-0E4E-8ECF-22AEA4ACCB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Do Ábaco À Quinta Geração Dos Computadores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854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350C9-B468-7D41-9DCA-647A440A3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John von Neumann (1903 – 1957) – Um Dos Pais Da Tecnologia Da Informação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D5BE1-17F5-C945-9DCD-FB4CDAB5B3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/>
              <a:t>Neumann foi um cientista húngaro-americano responsável por grandes avanços na computação. Criou e desenvolveu diversos conceitos e campos de estudo da área (tais como, arquitetura de computadores e princípios de programação de computadores) bem como auxiliou no desenvolvimento de alguns computadores primordiais, como o EDVAC;</a:t>
            </a:r>
          </a:p>
          <a:p>
            <a:r>
              <a:rPr lang="pt-BR"/>
              <a:t>Graças a ele, tem-se a arquitetura e modelo de hardware dos computadores modernos.</a:t>
            </a:r>
          </a:p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987B5D6-83C3-5A48-A4AA-AE42179943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07378"/>
            <a:ext cx="5181600" cy="3587831"/>
          </a:xfrm>
        </p:spPr>
      </p:pic>
    </p:spTree>
    <p:extLst>
      <p:ext uri="{BB962C8B-B14F-4D97-AF65-F5344CB8AC3E}">
        <p14:creationId xmlns:p14="http://schemas.microsoft.com/office/powerpoint/2010/main" val="895944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8D9CC-7E4B-DA40-8B23-EC3F3FB3A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Computador UNIVAC I (1951)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B9B7-85C8-0241-8F87-3FE5674001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pt-BR"/>
              <a:t>A partir do início da década de 1950, alguns computadores passaram a ser produzidos industrialmente em maior escala e comercializados;</a:t>
            </a:r>
          </a:p>
          <a:p>
            <a:r>
              <a:rPr lang="pt-BR"/>
              <a:t>Um bom exemplo deste marco histórico, foi o computador UNIVAC I, produzido nos E.U.A pela empresa Eckert-Mauchly Computer Corporation (sim, a empresa dos criadores do ENIAC e EDVAC).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4A7E922-CE52-BF49-A95C-8A01F24DF9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03073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55E3-3FB5-0B4E-829B-5278DAE93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Alan Mathison Turing (1912 – 1954) – O Pai Da Ciência Da Computação E Da Informática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E4395-13DA-FC49-A3F7-54D62102B6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/>
              <a:t>Turing foi um cientista da computação e matemático britânico,com grande participação em eventos importantes da história da computação. Deu enormes contribuições à inteligência artificial,criptografia e teoria da computação;</a:t>
            </a:r>
          </a:p>
          <a:p>
            <a:r>
              <a:rPr lang="pt-BR"/>
              <a:t>Turing revolucionou a computação com suas idéias e teórias. Foi ele que desenvolveu o conceito de computador moderno,baseado no que é chamado de “Máquina Universal de  Turing”.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F8ADB12-0F6D-0144-85F9-E2E712627A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64984" y="1825625"/>
            <a:ext cx="3196031" cy="4351338"/>
          </a:xfrm>
        </p:spPr>
      </p:pic>
    </p:spTree>
    <p:extLst>
      <p:ext uri="{BB962C8B-B14F-4D97-AF65-F5344CB8AC3E}">
        <p14:creationId xmlns:p14="http://schemas.microsoft.com/office/powerpoint/2010/main" val="3312107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B8E2D-0A39-A04F-A591-C6131A81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Alan Mathison Turing (1912 – 1954) – O Pai Da Ciência Da Computação E Da Informática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DDE1F-2F49-8A45-AB59-1355328868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Em 1943, foi responsável pela criação do computador Colossus, utilizado pelo exército britânico para quebrar códigos secretos dos nazistas.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9007B6F-D59C-7346-8B92-53837A9132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96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1777695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2BE0F-D3B3-AC42-B2C4-4FCCA3A91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1° Geração Dos Computadores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8EF1C-5549-824E-9006-5FA030C050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pt-BR"/>
              <a:t>Os primeiros computadores eram constituídos de válvulas eletrônicas e fios de ligações;</a:t>
            </a:r>
          </a:p>
          <a:p>
            <a:r>
              <a:rPr lang="pt-BR"/>
              <a:t>Eram chamados de “jurássicos” pois eram enormes e muito pesados;</a:t>
            </a:r>
          </a:p>
          <a:p>
            <a:r>
              <a:rPr lang="pt-BR"/>
              <a:t>Não possuíam hardware de armazenamento.</a:t>
            </a:r>
          </a:p>
          <a:p>
            <a:r>
              <a:rPr lang="pt-BR"/>
              <a:t>Exemplos de computadores deste período: ENIAC, UNIVAC I,IBM 701 (foto ao lado).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1732F22-4F54-1044-9A2B-4D0C8E2679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1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414100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4FB62-D5D6-5147-86DB-5EF5293B5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2° Geração Dos Computadores (Décadas De 1950 e 1960)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17455-A9C9-F544-895A-7CEF9222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Eram computadores construídos baseados em transistores organizados em circuitos impressos;</a:t>
            </a:r>
          </a:p>
          <a:p>
            <a:r>
              <a:rPr lang="pt-BR"/>
              <a:t>Houve uma grande redução de seus tamanhos e pesos;</a:t>
            </a:r>
          </a:p>
          <a:p>
            <a:r>
              <a:rPr lang="pt-BR"/>
              <a:t>Surgiram as primeiras linguagens de programação de alto nível (mais próximas da linguagem humana);</a:t>
            </a:r>
          </a:p>
          <a:p>
            <a:r>
              <a:rPr lang="pt-BR"/>
              <a:t>Exemplos de computadores desse período: IBM 1401 (foto ao lado),IBM 7094.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64A009B-6925-4142-A84C-5129544DB3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10856" y="3184430"/>
            <a:ext cx="2304288" cy="1633728"/>
          </a:xfrm>
        </p:spPr>
      </p:pic>
    </p:spTree>
    <p:extLst>
      <p:ext uri="{BB962C8B-B14F-4D97-AF65-F5344CB8AC3E}">
        <p14:creationId xmlns:p14="http://schemas.microsoft.com/office/powerpoint/2010/main" val="3622929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B42A-947F-2549-93AB-77BD9AAC9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3° Geração De Computadores (Décadas de 1970 e 1980)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7BE04-3B7E-4548-98FC-20724C0DC4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/>
              <a:t>Eram computadores construídos com o uso de circuitos integrados nas escalas de integração SSI (Small Scale of Integration) e MSI (Middle Scale of Integration);</a:t>
            </a:r>
          </a:p>
          <a:p>
            <a:r>
              <a:rPr lang="pt-BR"/>
              <a:t>Aumento considerável da velocidade de processamento e realização de cálculos aritméticos;</a:t>
            </a:r>
          </a:p>
          <a:p>
            <a:r>
              <a:rPr lang="pt-BR"/>
              <a:t>Início das primeiras LAN’s (redes locais) e utilização dos computadores nas áreas comercial e empresarial;</a:t>
            </a:r>
          </a:p>
          <a:p>
            <a:r>
              <a:rPr lang="pt-BR"/>
              <a:t>Exemplos de computadores desse período: IBM 360 (foto ao lado),IBM 370.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29CC030-4CD4-284B-9E19-43EE9CD3B0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1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2975482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BB33-8EC8-044E-84B9-C0E56F994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4° Geração De Computadores (Décadas De 1980 e 1990)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09150-BB12-1D4E-BA44-5047931C2A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/>
              <a:t>Surgem os computadores constituídos de circuitos integrados em novas escalas de integração: LSI (Large Scale of Integration) e VLSI (Very Large Scale of Integration);</a:t>
            </a:r>
          </a:p>
          <a:p>
            <a:r>
              <a:rPr lang="pt-BR"/>
              <a:t>Isso permitiu o processo de miniaturização dos componentes computacionais,o que deu origem aos microprocessadores e microcomputadores;</a:t>
            </a:r>
          </a:p>
          <a:p>
            <a:r>
              <a:rPr lang="pt-BR"/>
              <a:t>Maior confiabilidade e velocidade no hardware; </a:t>
            </a:r>
          </a:p>
          <a:p>
            <a:r>
              <a:rPr lang="pt-BR"/>
              <a:t>Exemplos de computadores desse período: Apple Macintosh (foto ao lado),Apple II,ALTAIR 8800.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9663F30-DF22-1D40-B2F0-FF9A97F545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81750" y="2058194"/>
            <a:ext cx="4762500" cy="3886200"/>
          </a:xfrm>
        </p:spPr>
      </p:pic>
    </p:spTree>
    <p:extLst>
      <p:ext uri="{BB962C8B-B14F-4D97-AF65-F5344CB8AC3E}">
        <p14:creationId xmlns:p14="http://schemas.microsoft.com/office/powerpoint/2010/main" val="2476295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79DE4-5E28-AC41-AACC-4B0CD7CE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5° Geração Dos Computadores (Década de 1990 Aos Dias Atuais)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F676C-312A-7741-AA51-E364BC8500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/>
              <a:t>Os computadores desse período passaram a apresentar velocidades de processamento muito maiores do que aqueles de gerações anteriores;</a:t>
            </a:r>
          </a:p>
          <a:p>
            <a:r>
              <a:rPr lang="pt-BR"/>
              <a:t>O aumento de performance em processamento indica maiores capacidades de armazenamento (memória principal e secundária);</a:t>
            </a:r>
          </a:p>
          <a:p>
            <a:r>
              <a:rPr lang="pt-BR"/>
              <a:t>Surgimento de interfaces gráficas (e o uso das GPUs);</a:t>
            </a:r>
          </a:p>
          <a:p>
            <a:r>
              <a:rPr lang="pt-BR"/>
              <a:t>O Termo PC (Personal Computer) é cunhado como consequência da “democratização” dos computadores;</a:t>
            </a:r>
          </a:p>
          <a:p>
            <a:r>
              <a:rPr lang="pt-BR"/>
              <a:t>Variabilidade dos dispositivos;</a:t>
            </a:r>
          </a:p>
          <a:p>
            <a:r>
              <a:rPr lang="pt-BR"/>
              <a:t>A foto ao lado ilustra um exemplo de computador gamer da década de 1990.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A764B89-E7B6-844E-BAAE-D29CDF6B16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1426674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81564-BC23-4344-9CC4-E813D44E8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5° Geração Dos Computadores (Década de 1990 Aos Dias Atuais)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6411F-0720-3240-9E43-30A7438C9E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A foto ao lado mostra um computador gamer atual, com recursos mais avançados e complexos;</a:t>
            </a:r>
          </a:p>
          <a:p>
            <a:r>
              <a:rPr lang="pt-BR"/>
              <a:t>Isso faz com que se perceba a grande velocidade com que os computadores estão evoluindo ao longo das décadas;</a:t>
            </a:r>
          </a:p>
          <a:p>
            <a:r>
              <a:rPr lang="pt-BR"/>
              <a:t>Como será o futuro da computação?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D23B0CD-32A1-CE47-8DE5-6A670C64BE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26258"/>
            <a:ext cx="5181600" cy="2950071"/>
          </a:xfrm>
        </p:spPr>
      </p:pic>
    </p:spTree>
    <p:extLst>
      <p:ext uri="{BB962C8B-B14F-4D97-AF65-F5344CB8AC3E}">
        <p14:creationId xmlns:p14="http://schemas.microsoft.com/office/powerpoint/2010/main" val="313850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0DC6A-AC31-014A-9BF1-4EF1BB2A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Ábaco (5.000 a.c / 2.000 a.c)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6F837-E626-0649-BEDB-4CFC4A187A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Foi inventado alguns milênios antes de Cristo,provavelmente na região da mesopotâmia;</a:t>
            </a:r>
          </a:p>
          <a:p>
            <a:r>
              <a:rPr lang="pt-BR"/>
              <a:t> Sua aplicação era a de auxiliar em cálculos aritméticos, sejam em aplicações mercantis e comerciais,contagem de animais e etc;</a:t>
            </a:r>
          </a:p>
          <a:p>
            <a:r>
              <a:rPr lang="pt-BR"/>
              <a:t>Era uma espécie de extensão da contagem nos dedos.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624E206-6733-9246-AEAD-DF09A93DD1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35918"/>
            <a:ext cx="5181600" cy="3730752"/>
          </a:xfrm>
        </p:spPr>
      </p:pic>
    </p:spTree>
    <p:extLst>
      <p:ext uri="{BB962C8B-B14F-4D97-AF65-F5344CB8AC3E}">
        <p14:creationId xmlns:p14="http://schemas.microsoft.com/office/powerpoint/2010/main" val="2616761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5C8E-549C-3745-89AE-C8EF9D4F9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 Máquina De Pascal (Pascalina – 1642)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84598-D0A2-6340-AEAC-FE69490C42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Inventada pelo matemático francês Blaise Pascal, foi a primeira máquina de somar da história;</a:t>
            </a:r>
          </a:p>
          <a:p>
            <a:r>
              <a:rPr lang="pt-BR"/>
              <a:t>Pascal a construiu baseando seu funcionamento em pequenas rodas dentadas;</a:t>
            </a:r>
          </a:p>
          <a:p>
            <a:r>
              <a:rPr lang="pt-BR"/>
              <a:t>O propósito era o de ajudar seu pai que era contador.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A3B0962-A894-8A48-BDF8-35A6CC2B21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81077"/>
            <a:ext cx="5181600" cy="2840434"/>
          </a:xfrm>
        </p:spPr>
      </p:pic>
    </p:spTree>
    <p:extLst>
      <p:ext uri="{BB962C8B-B14F-4D97-AF65-F5344CB8AC3E}">
        <p14:creationId xmlns:p14="http://schemas.microsoft.com/office/powerpoint/2010/main" val="3001729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7EE6-B0C4-5841-A7DC-26675885F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Aprimoramentos Na Máquina Pascalina (1670 – 1671)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2ABDE-C78A-CB4A-A89F-1467A89D8C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t-BR"/>
              <a:t>O matemático alemão Gottfried Wilhelm von Leibniz, interessado no trabalho levado a cabo por Pascal em sua máquina, resolveu estudar seu funcionamento para tentar aprimorá-la;</a:t>
            </a:r>
          </a:p>
          <a:p>
            <a:r>
              <a:rPr lang="pt-BR"/>
              <a:t>Após um período de testes, conseguiu fazer com que ela fosse capaz de multiplicar e dividir.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39CF73B6-9DA3-024E-8D2D-2DD5B173BD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00975" y="2815431"/>
            <a:ext cx="1924050" cy="2371725"/>
          </a:xfrm>
        </p:spPr>
      </p:pic>
    </p:spTree>
    <p:extLst>
      <p:ext uri="{BB962C8B-B14F-4D97-AF65-F5344CB8AC3E}">
        <p14:creationId xmlns:p14="http://schemas.microsoft.com/office/powerpoint/2010/main" val="370608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6F00-C219-4043-BC30-50662D491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Tear Automático de Jacquard (1801)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CC21B-44AD-5342-BF6D-EF84B57D0A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Joseph Marie Jacquard foi um brilhante técnico de tecelagem francês que, unindo seus conhecimentos da arte da manufatura de tecidos e mecânica, projetou e construiu um tear automático que funcionava baseado em uma leitora de cartões perfurados (punched cards).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0DA9EA8-0A92-A849-A877-E0B70AC42F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66000" y="2140744"/>
            <a:ext cx="2794000" cy="3721100"/>
          </a:xfrm>
        </p:spPr>
      </p:pic>
    </p:spTree>
    <p:extLst>
      <p:ext uri="{BB962C8B-B14F-4D97-AF65-F5344CB8AC3E}">
        <p14:creationId xmlns:p14="http://schemas.microsoft.com/office/powerpoint/2010/main" val="2757961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A209F-406B-E14C-A20D-5C14CFE85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Máquina Das Diferenças e Máquina Analítica – Charles P. Babbage (1791 – 1871)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52252-7B81-CB44-93C1-803E6CF510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Babbage foi um influente matemático inglês que projetou (e quase implementou,mas não deu certo) duas importantes máquinas da história do desenvolvimento do computador moderno: a máquina diferencial e a máquina analítica;</a:t>
            </a:r>
          </a:p>
          <a:p>
            <a:r>
              <a:rPr lang="pt-BR"/>
              <a:t>Essas máquinas tinham como propósito geral a realização de cálculos matemáticos (com destaque para a analítica,que tinha como meta,ser capaz de resolver qualquer cálculo matemático).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9D17E42-2A44-9A42-9F8C-4A8BF8E23A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82044"/>
            <a:ext cx="5181600" cy="3238500"/>
          </a:xfrm>
        </p:spPr>
      </p:pic>
    </p:spTree>
    <p:extLst>
      <p:ext uri="{BB962C8B-B14F-4D97-AF65-F5344CB8AC3E}">
        <p14:creationId xmlns:p14="http://schemas.microsoft.com/office/powerpoint/2010/main" val="817627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BD2F-DD89-564E-B6AE-451F7D37B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 Máquina Tabuladora de Herman Hollerith (1880)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7713A-FD8B-BF4D-B169-048427A8CF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pt-BR"/>
              <a:t>Hollerith foi um engenheiro norte-americano,que inventou um grupo de máquinas que funcionavam à base de cartões perfurados (conceito baseado no tear do francês Jacquard). Eram dispositivos que podiam fazer operações matemáticas;</a:t>
            </a:r>
          </a:p>
          <a:p>
            <a:r>
              <a:rPr lang="pt-BR"/>
              <a:t>Em 1890, durante o censo dos E.U.A, sua criação foi utilizada para a contagem de habitantes do país.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94051A2-B5F6-1344-B902-431724937C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385338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18D27-76BE-B449-8550-485302C6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“Computador” Mark I (1944)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C7FAA-1995-AF47-B7E1-A8D25FBB19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Iniciado em 1937 por Thomas Watson da IBM, o projeto Mark I só foi finalizado em 1944, sob tutoria do professor da Universidade de Harvard, Howard H. Aiken;</a:t>
            </a:r>
          </a:p>
          <a:p>
            <a:r>
              <a:rPr lang="pt-BR"/>
              <a:t>É considerado como o primeiro computador eletromecânico da história.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A4AF546-CF49-414D-B98C-E8ED2322F7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62850" y="3048794"/>
            <a:ext cx="2400300" cy="1905000"/>
          </a:xfrm>
        </p:spPr>
      </p:pic>
    </p:spTree>
    <p:extLst>
      <p:ext uri="{BB962C8B-B14F-4D97-AF65-F5344CB8AC3E}">
        <p14:creationId xmlns:p14="http://schemas.microsoft.com/office/powerpoint/2010/main" val="395378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A1E7-09A5-A74F-A30F-9BA77D57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ENIAC – Um Dos Grandes Predecessores Dos Computadores Modernos (1946)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791D2-3A59-8647-A39D-15D1450B13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/>
              <a:t>Projetado pelos professores da Universidade da Pennsylvania, John Eckert e John Mauchly, foi o primeiro computador eletrônico da história;</a:t>
            </a:r>
          </a:p>
          <a:p>
            <a:r>
              <a:rPr lang="pt-BR"/>
              <a:t>Ocupava um espaço de 200 m² (3 andares),pesava cerca de 30 T, possuía 18.000 válvulas,10.000 capacitores, muitos relés e resistores;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BDD6FF8-843F-7B46-8F37-3648E0F78F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39000" y="2829338"/>
            <a:ext cx="3048000" cy="2343912"/>
          </a:xfrm>
        </p:spPr>
      </p:pic>
    </p:spTree>
    <p:extLst>
      <p:ext uri="{BB962C8B-B14F-4D97-AF65-F5344CB8AC3E}">
        <p14:creationId xmlns:p14="http://schemas.microsoft.com/office/powerpoint/2010/main" val="1697786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A Evolução Do Hardware Em Tecnologia Da Informação</vt:lpstr>
      <vt:lpstr>Ábaco (5.000 a.c / 2.000 a.c)</vt:lpstr>
      <vt:lpstr>A Máquina De Pascal (Pascalina – 1642)</vt:lpstr>
      <vt:lpstr>Aprimoramentos Na Máquina Pascalina (1670 – 1671)</vt:lpstr>
      <vt:lpstr>Tear Automático de Jacquard (1801)</vt:lpstr>
      <vt:lpstr>Máquina Das Diferenças e Máquina Analítica – Charles P. Babbage (1791 – 1871)</vt:lpstr>
      <vt:lpstr>A Máquina Tabuladora de Herman Hollerith (1880)</vt:lpstr>
      <vt:lpstr>O “Computador” Mark I (1944) </vt:lpstr>
      <vt:lpstr>ENIAC – Um Dos Grandes Predecessores Dos Computadores Modernos (1946)</vt:lpstr>
      <vt:lpstr>John von Neumann (1903 – 1957) – Um Dos Pais Da Tecnologia Da Informação</vt:lpstr>
      <vt:lpstr>O Computador UNIVAC I (1951)</vt:lpstr>
      <vt:lpstr>Alan Mathison Turing (1912 – 1954) – O Pai Da Ciência Da Computação E Da Informática</vt:lpstr>
      <vt:lpstr>Alan Mathison Turing (1912 – 1954) – O Pai Da Ciência Da Computação E Da Informática</vt:lpstr>
      <vt:lpstr>1° Geração Dos Computadores</vt:lpstr>
      <vt:lpstr>2° Geração Dos Computadores (Décadas De 1950 e 1960)</vt:lpstr>
      <vt:lpstr>3° Geração De Computadores (Décadas de 1970 e 1980)</vt:lpstr>
      <vt:lpstr>4° Geração De Computadores (Décadas De 1980 e 1990)</vt:lpstr>
      <vt:lpstr>5° Geração Dos Computadores (Década de 1990 Aos Dias Atuais)</vt:lpstr>
      <vt:lpstr>5° Geração Dos Computadores (Década de 1990 Aos Dias Atuais)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Evolução Do Hardware Em Tecnologia Da Informação</dc:title>
  <dc:creator>Rafael Fonseca</dc:creator>
  <cp:lastModifiedBy>Rafael Fonseca</cp:lastModifiedBy>
  <cp:revision>1</cp:revision>
  <dcterms:created xsi:type="dcterms:W3CDTF">2021-05-20T15:20:34Z</dcterms:created>
  <dcterms:modified xsi:type="dcterms:W3CDTF">2021-05-20T17:03:27Z</dcterms:modified>
</cp:coreProperties>
</file>

<file path=docProps/thumbnail.jpeg>
</file>